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8" r:id="rId1"/>
  </p:sldMasterIdLst>
  <p:notesMasterIdLst>
    <p:notesMasterId r:id="rId33"/>
  </p:notesMasterIdLst>
  <p:sldIdLst>
    <p:sldId id="256" r:id="rId2"/>
    <p:sldId id="257" r:id="rId3"/>
    <p:sldId id="263" r:id="rId4"/>
    <p:sldId id="258" r:id="rId5"/>
    <p:sldId id="261" r:id="rId6"/>
    <p:sldId id="260" r:id="rId7"/>
    <p:sldId id="259" r:id="rId8"/>
    <p:sldId id="264" r:id="rId9"/>
    <p:sldId id="273" r:id="rId10"/>
    <p:sldId id="265" r:id="rId11"/>
    <p:sldId id="272" r:id="rId12"/>
    <p:sldId id="286" r:id="rId13"/>
    <p:sldId id="262" r:id="rId14"/>
    <p:sldId id="268" r:id="rId15"/>
    <p:sldId id="267" r:id="rId16"/>
    <p:sldId id="277" r:id="rId17"/>
    <p:sldId id="278" r:id="rId18"/>
    <p:sldId id="276" r:id="rId19"/>
    <p:sldId id="279" r:id="rId20"/>
    <p:sldId id="275" r:id="rId21"/>
    <p:sldId id="274" r:id="rId22"/>
    <p:sldId id="271" r:id="rId23"/>
    <p:sldId id="270" r:id="rId24"/>
    <p:sldId id="280" r:id="rId25"/>
    <p:sldId id="269" r:id="rId26"/>
    <p:sldId id="285" r:id="rId27"/>
    <p:sldId id="284" r:id="rId28"/>
    <p:sldId id="283" r:id="rId29"/>
    <p:sldId id="282" r:id="rId30"/>
    <p:sldId id="281" r:id="rId31"/>
    <p:sldId id="266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368" autoAdjust="0"/>
  </p:normalViewPr>
  <p:slideViewPr>
    <p:cSldViewPr snapToGrid="0">
      <p:cViewPr varScale="1">
        <p:scale>
          <a:sx n="100" d="100"/>
          <a:sy n="100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3B07C-42EE-4C62-B01D-3F404997DAD9}" type="datetimeFigureOut">
              <a:rPr lang="en-GB" smtClean="0"/>
              <a:t>17/06/2019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37F13-2EFD-4CD6-8676-B19E753A2C14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695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 millions de foyers français et 20,3 millions de clients européens sont raccordables au réseau FTTH. Orange déploie également la Fibre en Espagne, en Pologne, et a annoncé des projets de développement en Belgique.  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0980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ce réservé des not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sz="1200" i="1" kern="120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m:t>𝑂𝑁</m:t>
                      </m:r>
                      <m:r>
                        <a:rPr lang="fr-FR" sz="1200" i="1" kern="120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GB" sz="1200" i="1" kern="120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GB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𝑛</m:t>
                              </m:r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1</m:t>
                              </m:r>
                            </m:e>
                            <m:sup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  <m:r>
                            <a:rPr lang="fr-FR" sz="1200" i="1" kern="1200">
                              <a:solidFill>
                                <a:schemeClr val="tx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GB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</m:ctrlPr>
                            </m:sSupPr>
                            <m:e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𝑛</m:t>
                              </m:r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2</m:t>
                              </m:r>
                            </m:e>
                            <m:sup>
                              <m:r>
                                <a:rPr lang="fr-FR" sz="1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+mn-lt"/>
                                  <a:ea typeface="+mn-ea"/>
                                  <a:cs typeface="+mn-cs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fr-FR" sz="1200" i="1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m:t> </m:t>
                      </m:r>
                    </m:oMath>
                  </m:oMathPara>
                </a14:m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Choice>
        <mc:Fallback>
          <p:sp>
            <p:nvSpPr>
              <p:cNvPr id="3" name="Espace réservé des notes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𝑂𝑁= </a:t>
                </a:r>
                <a:r>
                  <a:rPr lang="en-GB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√(〖</a:t>
                </a:r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𝑛1</a:t>
                </a:r>
                <a:r>
                  <a:rPr lang="en-GB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〗^</a:t>
                </a:r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2−</a:t>
                </a:r>
                <a:r>
                  <a:rPr lang="en-GB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〖</a:t>
                </a:r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𝑛2</a:t>
                </a:r>
                <a:r>
                  <a:rPr lang="en-GB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〗^</a:t>
                </a:r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 </a:t>
                </a:r>
                <a:r>
                  <a:rPr lang="en-GB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</a:t>
                </a:r>
                <a:r>
                  <a:rPr lang="fr-FR" sz="1200" i="0" kern="120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 </a:t>
                </a:r>
                <a:endParaRPr lang="en-GB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Fallback>
      </mc:AlternateContent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816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APPEL A MANIFESTATION D’ INTENTION D’INVESSTISSEMENT</a:t>
            </a:r>
          </a:p>
          <a:p>
            <a:r>
              <a:rPr lang="fr-FR" dirty="0"/>
              <a:t>PLAN THD =&gt; fin 2020 T + D1 terminé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680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 position au sein de l’entreprise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162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Présentation de mon travail, T + D1 =&gt; 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9840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746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</a:t>
            </a:r>
            <a:r>
              <a:rPr lang="fr-FR" noProof="0" dirty="0" err="1"/>
              <a:t>ie</a:t>
            </a:r>
            <a:r>
              <a:rPr lang="en-GB" dirty="0"/>
              <a:t> du reseau =&gt; Armoire </a:t>
            </a:r>
            <a:r>
              <a:rPr lang="en-GB" dirty="0" err="1"/>
              <a:t>Brulée</a:t>
            </a:r>
            <a:r>
              <a:rPr lang="en-GB" dirty="0"/>
              <a:t>/ </a:t>
            </a:r>
            <a:r>
              <a:rPr lang="en-GB" dirty="0" err="1"/>
              <a:t>Détériorée</a:t>
            </a:r>
            <a:endParaRPr lang="en-GB" dirty="0"/>
          </a:p>
          <a:p>
            <a:endParaRPr lang="en-GB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71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ZLIN =&gt; Zone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logement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immeuble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neuf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0624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ORT, 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7679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Passage du fouet de la fibre optique</a:t>
            </a:r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7F13-2EFD-4CD6-8676-B19E753A2C14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4980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741B7-9645-4DEF-9B9E-E0BC1F7FDE86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062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F77149-D7CA-457A-A9D8-647FE85B16E0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85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2364E-09A0-4BBE-9C15-7B19978AA03F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6712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A1F0C-D0A9-49F0-864D-FB983FA0FB08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5153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3669-605B-459E-BD57-1BD59FC26C23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28319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CFFFA-1F51-466D-8D32-61645472672C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7922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AF84E1-95F2-4033-B66E-7F99D4C3C6AC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413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E8683-C720-4A82-812E-A59361BCBAB6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965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4B1FFC-13A7-485D-930B-FB695B655573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10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DB213-7E67-41F5-ABAB-8752295ABA85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172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E4950-22FF-48CC-BCDE-4BCF28AB2420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324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C5C65-7AFD-41FD-B561-2CF49E9A880D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134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AAC25-B18F-48B9-A5D2-0F614B5FECEE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747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5DD84-5EE3-41A2-B880-F2AE3044A9B5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79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F4659-4195-4715-8150-A99921B314EF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855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A6ED9-0642-4C10-AEBD-95E08E617B17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406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Gri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195DA-D4E9-4BC6-B3F6-80149FB5DDAA}" type="datetime1">
              <a:rPr lang="en-US" smtClean="0"/>
              <a:t>6/17/2019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47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9" r:id="rId1"/>
    <p:sldLayoutId id="2147483970" r:id="rId2"/>
    <p:sldLayoutId id="2147483971" r:id="rId3"/>
    <p:sldLayoutId id="2147483972" r:id="rId4"/>
    <p:sldLayoutId id="2147483973" r:id="rId5"/>
    <p:sldLayoutId id="2147483974" r:id="rId6"/>
    <p:sldLayoutId id="2147483975" r:id="rId7"/>
    <p:sldLayoutId id="2147483976" r:id="rId8"/>
    <p:sldLayoutId id="2147483977" r:id="rId9"/>
    <p:sldLayoutId id="2147483978" r:id="rId10"/>
    <p:sldLayoutId id="2147483979" r:id="rId11"/>
    <p:sldLayoutId id="2147483980" r:id="rId12"/>
    <p:sldLayoutId id="2147483981" r:id="rId13"/>
    <p:sldLayoutId id="2147483982" r:id="rId14"/>
    <p:sldLayoutId id="2147483983" r:id="rId15"/>
    <p:sldLayoutId id="2147483984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F52F5A-7F1B-442D-83AB-80A223AFFF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Rapport de Soutenance </a:t>
            </a:r>
            <a:br>
              <a:rPr lang="fr-FR" dirty="0"/>
            </a:br>
            <a:r>
              <a:rPr lang="fr-FR" dirty="0"/>
              <a:t>DUT Réseau et Télécommunications</a:t>
            </a:r>
            <a:endParaRPr lang="en-GB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20D77FF-1CD3-4B72-BBC3-8CDCFB7987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BEUTIN Julian</a:t>
            </a:r>
            <a:endParaRPr lang="en-GB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9BA2DAF-82D4-4D3B-A3D0-459C8362A0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8186" y="5514486"/>
            <a:ext cx="3185166" cy="938786"/>
          </a:xfrm>
          <a:prstGeom prst="rect">
            <a:avLst/>
          </a:prstGeom>
        </p:spPr>
      </p:pic>
      <p:pic>
        <p:nvPicPr>
          <p:cNvPr id="2050" name="Picture 2" descr="RÃ©sultat de recherche d'images pour &quot;logo orange&quot;">
            <a:extLst>
              <a:ext uri="{FF2B5EF4-FFF2-40B4-BE49-F238E27FC236}">
                <a16:creationId xmlns:a16="http://schemas.microsoft.com/office/drawing/2014/main" id="{E7E925E1-F02E-4B75-934B-C8DFE0641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9252" y="539555"/>
            <a:ext cx="1503035" cy="1505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429605B-07CC-4682-8FD3-4947044C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519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E4530B5-CAC4-434C-949F-7AA62F49C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1ED8948-183A-4804-B14A-EED69DB47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8983" y="1542661"/>
            <a:ext cx="9174032" cy="4171950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AE3A17D8-6481-46C8-B960-9BF731BF7835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949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E3A0D9-2F71-49B6-8EA2-C2442283E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Photo réunion présentation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2D75FEB-31F2-487D-908C-DC8E2443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3699AB3E-4A49-47FF-B199-E6C73A818836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25562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C290127-6C85-4D3C-880A-176A5331E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Photo d’un attachement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95030E-D8D0-4147-84B5-60596BD9F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0E54E88-5003-45F2-BF8E-30CABACB7B1D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348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82B7545-2A1B-4EE1-B52E-B00241276AF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224" y="1542661"/>
            <a:ext cx="6241549" cy="480969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18BCAD-19CC-4C6C-BD39-D2DEFF5ED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88BA7123-4327-41D2-86AD-9371C96BEF7B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7162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D3FD592-A57D-46E9-B5FC-3B7CA9DB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C07BB0B-B4CF-44A5-A34D-C36182D46D45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45DF188-81BE-41FA-BEE1-7DF1226627F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1318" y="1542661"/>
            <a:ext cx="6309361" cy="46843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43149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BD4D202-3699-46AC-BC08-24513C65D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122" name="Picture 2" descr="RÃ©sultat de recherche d'images pour &quot;opÃ©rateur france&quot;">
            <a:extLst>
              <a:ext uri="{FF2B5EF4-FFF2-40B4-BE49-F238E27FC236}">
                <a16:creationId xmlns:a16="http://schemas.microsoft.com/office/drawing/2014/main" id="{CFE85390-F264-463C-86F2-F32CCDFAE3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7861" y="1542661"/>
            <a:ext cx="8296275" cy="4733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0EFE4791-365B-4992-8844-050CB0E07161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0113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F9F3092-7385-4219-A828-9DFF9C423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3D43A95-C17D-40E5-8FEA-9FE8419155CA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pic>
        <p:nvPicPr>
          <p:cNvPr id="6" name="Picture 52" descr="Image associÃ©e">
            <a:extLst>
              <a:ext uri="{FF2B5EF4-FFF2-40B4-BE49-F238E27FC236}">
                <a16:creationId xmlns:a16="http://schemas.microsoft.com/office/drawing/2014/main" id="{B48297EF-952C-49B5-8949-88F9F1CB8D71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91"/>
          <a:stretch/>
        </p:blipFill>
        <p:spPr bwMode="auto">
          <a:xfrm>
            <a:off x="4122419" y="1777365"/>
            <a:ext cx="3947160" cy="404622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14277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AF7BEB-B49C-4398-9E9B-EF909D0C3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27" descr="Image associÃ©e">
            <a:extLst>
              <a:ext uri="{FF2B5EF4-FFF2-40B4-BE49-F238E27FC236}">
                <a16:creationId xmlns:a16="http://schemas.microsoft.com/office/drawing/2014/main" id="{443B7850-BF1E-4A70-823A-7C2239BDFDDE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9"/>
          <a:stretch/>
        </p:blipFill>
        <p:spPr bwMode="auto">
          <a:xfrm>
            <a:off x="2498540" y="1542661"/>
            <a:ext cx="7194917" cy="37909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E9F93886-3678-4AAD-A7CF-223CF92199DA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54908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A0FD11C-98F6-48A8-A648-B240BA5E4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Image 4" descr="https://upload.wikimedia.org/wikipedia/commons/thumb/0/08/OTDR_-_Yokogawa_AQ7270_-_1.jpg/1280px-OTDR_-_Yokogawa_AQ7270_-_1.jpg">
            <a:extLst>
              <a:ext uri="{FF2B5EF4-FFF2-40B4-BE49-F238E27FC236}">
                <a16:creationId xmlns:a16="http://schemas.microsoft.com/office/drawing/2014/main" id="{3F22CDC7-5644-4A40-A4F7-1EB949792C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639" y="1542661"/>
            <a:ext cx="5760720" cy="432181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E1D5F84B-D50B-4571-AACB-F2958D7066C8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4977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77125B9-A63F-4780-B137-B7E5558A0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F35F536B-488D-49D7-998B-AD0DBF839346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B11BAF1-4CE7-4198-83A9-858CF0EAC82E}"/>
              </a:ext>
            </a:extLst>
          </p:cNvPr>
          <p:cNvSpPr txBox="1"/>
          <p:nvPr/>
        </p:nvSpPr>
        <p:spPr>
          <a:xfrm>
            <a:off x="1466850" y="2495550"/>
            <a:ext cx="76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Mettre photo mesures au </a:t>
            </a:r>
            <a:r>
              <a:rPr lang="fr-FR" dirty="0" err="1"/>
              <a:t>nro</a:t>
            </a:r>
            <a:r>
              <a:rPr lang="fr-FR" dirty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298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91D585-7007-4F1D-A39F-24CC2E78A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61771"/>
            <a:ext cx="8911687" cy="1280890"/>
          </a:xfrm>
        </p:spPr>
        <p:txBody>
          <a:bodyPr/>
          <a:lstStyle/>
          <a:p>
            <a:pPr algn="ctr"/>
            <a:r>
              <a:rPr lang="fr-FR" dirty="0"/>
              <a:t>Sommaire</a:t>
            </a:r>
            <a:endParaRPr lang="en-GB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CF95CB8-E958-4B74-AD65-A05894E14AEC}"/>
              </a:ext>
            </a:extLst>
          </p:cNvPr>
          <p:cNvSpPr txBox="1"/>
          <p:nvPr/>
        </p:nvSpPr>
        <p:spPr>
          <a:xfrm>
            <a:off x="387292" y="1542661"/>
            <a:ext cx="1141741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Introduction</a:t>
            </a:r>
          </a:p>
          <a:p>
            <a:pPr marL="400050" indent="-400050" algn="ctr">
              <a:buAutoNum type="romanUcPeriod"/>
            </a:pPr>
            <a:r>
              <a:rPr lang="fr-FR" sz="2400" dirty="0"/>
              <a:t>Panorama de mes missions</a:t>
            </a:r>
          </a:p>
          <a:p>
            <a:pPr marL="400050" indent="-400050" algn="ctr">
              <a:buFontTx/>
              <a:buAutoNum type="romanUcPeriod"/>
            </a:pPr>
            <a:r>
              <a:rPr lang="fr-FR" sz="2400" dirty="0"/>
              <a:t>Étude d’un aspect technologique</a:t>
            </a:r>
          </a:p>
          <a:p>
            <a:pPr marL="400050" indent="-400050" algn="ctr">
              <a:buAutoNum type="romanUcPeriod"/>
            </a:pPr>
            <a:r>
              <a:rPr lang="fr-FR" sz="2400" dirty="0"/>
              <a:t>Conclusion</a:t>
            </a:r>
          </a:p>
          <a:p>
            <a:pPr marL="400050" indent="-400050" algn="ctr">
              <a:buAutoNum type="romanUcPeriod"/>
            </a:pPr>
            <a:endParaRPr lang="fr-FR" dirty="0"/>
          </a:p>
          <a:p>
            <a:pPr marL="400050" indent="-400050" algn="ctr">
              <a:buAutoNum type="romanUcPeriod"/>
            </a:pPr>
            <a:endParaRPr lang="fr-FR" dirty="0"/>
          </a:p>
          <a:p>
            <a:pPr marL="400050" indent="-400050" algn="ctr">
              <a:buAutoNum type="romanUcPeriod"/>
            </a:pP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CEE8D0-54CF-450C-9560-55C8B4647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9517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45705F-491F-47AA-BFEE-A890C4F68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4B56A8FC-B9CE-4DAA-8D97-21FEABB0BB8C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7" t="2007" r="25926" b="10703"/>
          <a:stretch/>
        </p:blipFill>
        <p:spPr bwMode="auto">
          <a:xfrm>
            <a:off x="4829174" y="1624179"/>
            <a:ext cx="2533650" cy="49720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22FB2703-7440-4B04-8250-63D06D117395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1741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B5482FC-E29F-402C-974E-AB4A43EF2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6E130AF-FC78-48E3-8236-3D36839A0B04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FA00D29-E06B-450D-ABAB-15B60EB22E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5639" y="1542661"/>
            <a:ext cx="5760720" cy="43205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9794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17ED14E-E825-498D-B2D0-EBE8AE422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E4BA429-30B1-4373-920C-D583AEECDB0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601" y="1604962"/>
            <a:ext cx="6106795" cy="36480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50EE3E96-02D9-4662-869B-44AD6CFC0E2D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7717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8341E14-48C2-4167-AF29-C1C3D8B3A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AFD05148-725A-4531-8F13-69D16D762F13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pic>
        <p:nvPicPr>
          <p:cNvPr id="6" name="Image 5" descr="Image associÃ©e">
            <a:extLst>
              <a:ext uri="{FF2B5EF4-FFF2-40B4-BE49-F238E27FC236}">
                <a16:creationId xmlns:a16="http://schemas.microsoft.com/office/drawing/2014/main" id="{7BB16C13-11C9-4AA4-BB2F-CA96E470499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637" y="1975804"/>
            <a:ext cx="3958588" cy="2716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020AE4E-D863-4219-B937-8714D8AA7FB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330" y="2502377"/>
            <a:ext cx="5722669" cy="18532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4469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BFC1ABA-A170-4747-A73D-98BB542B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4004F1B-9536-4986-9304-219E2F5464DB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9F58C96-5326-42F5-B1D1-F11CC20752C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376" y="2020570"/>
            <a:ext cx="6659245" cy="28168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71775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5ED14F9-CC60-45AF-8343-D953BA4ED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9108B92B-EE2C-4D5D-B0B0-68D6CB12BAF9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  <p:pic>
        <p:nvPicPr>
          <p:cNvPr id="6" name="Image 5" descr="https://upload.wikimedia.org/wikipedia/commons/9/91/Reflexion_fr.png">
            <a:extLst>
              <a:ext uri="{FF2B5EF4-FFF2-40B4-BE49-F238E27FC236}">
                <a16:creationId xmlns:a16="http://schemas.microsoft.com/office/drawing/2014/main" id="{354682CA-9D23-44B5-8914-ADB4278B1E2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821" y="1542661"/>
            <a:ext cx="6650355" cy="39576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23399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7CFE58-40F5-495D-A78A-D88B67BF3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AC859CF-4E7D-4C76-8E32-1955864571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61" y="1597342"/>
            <a:ext cx="7686675" cy="366331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re 1">
            <a:extLst>
              <a:ext uri="{FF2B5EF4-FFF2-40B4-BE49-F238E27FC236}">
                <a16:creationId xmlns:a16="http://schemas.microsoft.com/office/drawing/2014/main" id="{46BC77F9-6970-4BC7-8D5E-21D1A19EB272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II. Étude et analyse d’un aspect technologique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05134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2AA21A-91CE-4AF2-B3E0-047D847AD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A93A2B38-5CE9-4BB8-9AB6-56CFE7710FEC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III. 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25451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814B28-2973-4EC9-A10A-9A81A068F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0E0BB3-55A0-458F-8CCB-99C970662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0D743F3-0DC2-4F3B-B539-2E67846BA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57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252A8C-A806-4D77-9007-1333ADE1E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B1BF91-F4A3-44C0-989A-DB24BD231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F0B672A-983E-4D9F-B453-A3CCBDF8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90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C8067A-CB0E-4B70-94C9-00CB19AA6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17EB733-5574-4406-ADEA-9576E8216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61771"/>
            <a:ext cx="8911687" cy="1280890"/>
          </a:xfrm>
        </p:spPr>
        <p:txBody>
          <a:bodyPr/>
          <a:lstStyle/>
          <a:p>
            <a:pPr algn="ctr"/>
            <a:r>
              <a:rPr lang="fr-FR" dirty="0"/>
              <a:t>Introduction</a:t>
            </a:r>
            <a:endParaRPr lang="en-GB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B85541AD-40AB-46A6-87EA-D9861E15A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0480" y="1542661"/>
            <a:ext cx="7211037" cy="528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16078B-3799-4FD3-8B70-9208869C8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195FED6-047D-417E-AA30-D3BDED1B2E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CFFD592-1788-4DED-8361-CC8DD8BF6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5071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97626-41C8-4920-9948-7E52D6C5C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F6CF93-AD0B-4C8B-81A2-2BC493FC0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6566B9D-715D-43E2-9F2C-F9BDA8AC2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586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492EFCE-2DBD-4824-8911-392B345FFB5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0338" y="1542661"/>
            <a:ext cx="4811321" cy="4971208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6B646228-3085-4CA2-97B2-0A987DDADA7E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Introduction</a:t>
            </a:r>
            <a:endParaRPr lang="en-GB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7560321-021B-473D-A195-249BBE4C3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609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8E74965E-C53D-4ECE-83A0-110360E29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039" y="1152907"/>
            <a:ext cx="4957919" cy="5546032"/>
          </a:xfrm>
          <a:prstGeom prst="rect">
            <a:avLst/>
          </a:prstGeom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3BF1B73-422A-4C0E-B249-8BB81AFFD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itre 1">
            <a:extLst>
              <a:ext uri="{FF2B5EF4-FFF2-40B4-BE49-F238E27FC236}">
                <a16:creationId xmlns:a16="http://schemas.microsoft.com/office/drawing/2014/main" id="{87EEDA89-ED33-4E46-AC9A-E5BDF38C51E6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Introduction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9106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Ã©sultat de recherche d'images pour &quot;fibre optique sfr orange schÃ©ma&quot;">
            <a:extLst>
              <a:ext uri="{FF2B5EF4-FFF2-40B4-BE49-F238E27FC236}">
                <a16:creationId xmlns:a16="http://schemas.microsoft.com/office/drawing/2014/main" id="{A10E7093-02A9-4F55-A8C9-E0B3CC8715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45"/>
          <a:stretch/>
        </p:blipFill>
        <p:spPr bwMode="auto">
          <a:xfrm>
            <a:off x="2512263" y="1542661"/>
            <a:ext cx="7167471" cy="4717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243596A4-BE44-4CA9-814B-926E14608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156" y="261771"/>
            <a:ext cx="8911687" cy="1280890"/>
          </a:xfrm>
        </p:spPr>
        <p:txBody>
          <a:bodyPr/>
          <a:lstStyle/>
          <a:p>
            <a:pPr algn="ctr"/>
            <a:r>
              <a:rPr lang="fr-FR" dirty="0"/>
              <a:t>Introduction</a:t>
            </a:r>
            <a:endParaRPr lang="en-GB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3463D1F-1C07-43B4-BC3A-D63E7220D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156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211A12B-F1C5-43E0-B8D1-A4377D1D1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202DC32-3897-4A60-AB83-0B7401BA017D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159A19-C0AE-4625-AE73-A20D8E8E622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695" y="1728180"/>
            <a:ext cx="5610225" cy="461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RÃ©sultat de recherche d'images pour &quot;cesi ingÃ©nieur informatique&quot;">
            <a:extLst>
              <a:ext uri="{FF2B5EF4-FFF2-40B4-BE49-F238E27FC236}">
                <a16:creationId xmlns:a16="http://schemas.microsoft.com/office/drawing/2014/main" id="{1683A270-E2AD-4D21-9778-D775E6029B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1230" y="2681287"/>
            <a:ext cx="4029075" cy="14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492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0B53119-6E4B-4E36-9DAA-170803F2D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Photo de la zone de couverture ZE PMZ Sahurs </a:t>
            </a:r>
            <a:r>
              <a:rPr lang="fr-FR" dirty="0" err="1"/>
              <a:t>etc</a:t>
            </a:r>
            <a:endParaRPr lang="en-GB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95A8DB0-5F3D-4F9C-AFCA-45009CF27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8FCD9BD-518D-41FA-9422-11E1BB51E0A0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024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C6F14EF-6D36-4434-8E6B-4BC6941A1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8342201A-F2FC-4398-B16F-E898FDA7D5C6}"/>
              </a:ext>
            </a:extLst>
          </p:cNvPr>
          <p:cNvSpPr txBox="1">
            <a:spLocks/>
          </p:cNvSpPr>
          <p:nvPr/>
        </p:nvSpPr>
        <p:spPr>
          <a:xfrm>
            <a:off x="1640156" y="261771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dirty="0"/>
              <a:t>I. Panorama de mes missions et évolution professionnelle</a:t>
            </a:r>
            <a:endParaRPr lang="en-GB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4B70245-6EAA-4D10-95AE-8092D4E8A370}"/>
              </a:ext>
            </a:extLst>
          </p:cNvPr>
          <p:cNvSpPr txBox="1"/>
          <p:nvPr/>
        </p:nvSpPr>
        <p:spPr>
          <a:xfrm>
            <a:off x="1181100" y="2352675"/>
            <a:ext cx="8410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Photo de synoptique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3023370"/>
      </p:ext>
    </p:extLst>
  </p:cSld>
  <p:clrMapOvr>
    <a:masterClrMapping/>
  </p:clrMapOvr>
</p:sld>
</file>

<file path=ppt/theme/theme1.xml><?xml version="1.0" encoding="utf-8"?>
<a:theme xmlns:a="http://schemas.openxmlformats.org/drawingml/2006/main" name="Brin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Bri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ri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344</TotalTime>
  <Words>341</Words>
  <Application>Microsoft Office PowerPoint</Application>
  <PresentationFormat>Grand écran</PresentationFormat>
  <Paragraphs>89</Paragraphs>
  <Slides>31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Century Gothic</vt:lpstr>
      <vt:lpstr>Wingdings 3</vt:lpstr>
      <vt:lpstr>Brin</vt:lpstr>
      <vt:lpstr>Rapport de Soutenance  DUT Réseau et Télécommunications</vt:lpstr>
      <vt:lpstr>Sommaire</vt:lpstr>
      <vt:lpstr>Introduction</vt:lpstr>
      <vt:lpstr>Présentation PowerPoint</vt:lpstr>
      <vt:lpstr>Présentation PowerPoint</vt:lpstr>
      <vt:lpstr>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Jean Jacque</dc:creator>
  <cp:lastModifiedBy>Jean Jacque</cp:lastModifiedBy>
  <cp:revision>110</cp:revision>
  <dcterms:created xsi:type="dcterms:W3CDTF">2019-06-17T16:08:01Z</dcterms:created>
  <dcterms:modified xsi:type="dcterms:W3CDTF">2019-06-17T21:52:04Z</dcterms:modified>
</cp:coreProperties>
</file>

<file path=docProps/thumbnail.jpeg>
</file>